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3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2016/3/27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35024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访问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http://seufund.seu.edu.cn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进入登录界面（如下图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628800"/>
            <a:ext cx="8208912" cy="45365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45533" y="4005378"/>
            <a:ext cx="24482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账号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18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位身份证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号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下箭头 6"/>
          <p:cNvSpPr/>
          <p:nvPr/>
        </p:nvSpPr>
        <p:spPr>
          <a:xfrm rot="1115156">
            <a:off x="2930479" y="4409559"/>
            <a:ext cx="395908" cy="65139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十角星 7"/>
          <p:cNvSpPr/>
          <p:nvPr/>
        </p:nvSpPr>
        <p:spPr>
          <a:xfrm>
            <a:off x="611560" y="260648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1</a:t>
            </a:r>
            <a:endParaRPr lang="zh-CN" altLang="en-US" sz="3200" dirty="0"/>
          </a:p>
        </p:txBody>
      </p:sp>
      <p:sp>
        <p:nvSpPr>
          <p:cNvPr id="9" name="圆角右箭头 8"/>
          <p:cNvSpPr/>
          <p:nvPr/>
        </p:nvSpPr>
        <p:spPr>
          <a:xfrm rot="5400000">
            <a:off x="3703017" y="5306095"/>
            <a:ext cx="1440160" cy="1286370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85593" y="562611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点“登录”进入注册页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3378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33312" y="333683"/>
            <a:ext cx="7011096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输入相关信息，点注册按钮。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十角星 12"/>
          <p:cNvSpPr/>
          <p:nvPr/>
        </p:nvSpPr>
        <p:spPr>
          <a:xfrm>
            <a:off x="342281" y="332656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2</a:t>
            </a:r>
            <a:endParaRPr lang="zh-CN" alt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7429500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5531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32</Words>
  <Application>Microsoft Office PowerPoint</Application>
  <PresentationFormat>全屏显示(4:3)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AutoBVT</cp:lastModifiedBy>
  <cp:revision>6</cp:revision>
  <dcterms:created xsi:type="dcterms:W3CDTF">2015-09-16T23:23:53Z</dcterms:created>
  <dcterms:modified xsi:type="dcterms:W3CDTF">2016-03-27T15:41:11Z</dcterms:modified>
</cp:coreProperties>
</file>